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106DA-517C-43FB-9DA4-1B90C5B75EA9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D3925-62F4-4137-BB16-420A6542E7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106DA-517C-43FB-9DA4-1B90C5B75EA9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D3925-62F4-4137-BB16-420A6542E7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106DA-517C-43FB-9DA4-1B90C5B75EA9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D3925-62F4-4137-BB16-420A6542E7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106DA-517C-43FB-9DA4-1B90C5B75EA9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D3925-62F4-4137-BB16-420A6542E7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106DA-517C-43FB-9DA4-1B90C5B75EA9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D3925-62F4-4137-BB16-420A6542E7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106DA-517C-43FB-9DA4-1B90C5B75EA9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D3925-62F4-4137-BB16-420A6542E7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106DA-517C-43FB-9DA4-1B90C5B75EA9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D3925-62F4-4137-BB16-420A6542E7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106DA-517C-43FB-9DA4-1B90C5B75EA9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D3925-62F4-4137-BB16-420A6542E7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106DA-517C-43FB-9DA4-1B90C5B75EA9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D3925-62F4-4137-BB16-420A6542E7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106DA-517C-43FB-9DA4-1B90C5B75EA9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D3925-62F4-4137-BB16-420A6542E7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106DA-517C-43FB-9DA4-1B90C5B75EA9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D3925-62F4-4137-BB16-420A6542E7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106DA-517C-43FB-9DA4-1B90C5B75EA9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8D3925-62F4-4137-BB16-420A6542E76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548680"/>
            <a:ext cx="7772400" cy="1470025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4800" b="1" i="1" cap="all" dirty="0">
                <a:ln w="0"/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Путешествие по Разноцветной планете</a:t>
            </a:r>
          </a:p>
        </p:txBody>
      </p:sp>
      <p:pic>
        <p:nvPicPr>
          <p:cNvPr id="4" name="Рисунок 3" descr="слайд 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2033464"/>
            <a:ext cx="4824536" cy="4824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epositphotos_11165588-stock-illustration-kids-around-earth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23728" y="260648"/>
            <a:ext cx="6840760" cy="6480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3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464116088_478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21145489">
            <a:off x="1332110" y="1581957"/>
            <a:ext cx="4608512" cy="398175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1000" r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fe73a0c2ec21b42c3387e901522f8d09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71800" y="0"/>
            <a:ext cx="5472608" cy="665362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ello_html_me8ec1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31632" y="2996952"/>
            <a:ext cx="3312368" cy="34989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1882796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221862">
            <a:off x="1900651" y="3913963"/>
            <a:ext cx="4156043" cy="2724156"/>
          </a:xfrm>
          <a:prstGeom prst="rect">
            <a:avLst/>
          </a:prstGeom>
        </p:spPr>
      </p:pic>
      <p:pic>
        <p:nvPicPr>
          <p:cNvPr id="6" name="Рисунок 5" descr="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352505">
            <a:off x="104096" y="766220"/>
            <a:ext cx="4156043" cy="3043977"/>
          </a:xfrm>
          <a:prstGeom prst="rect">
            <a:avLst/>
          </a:prstGeom>
        </p:spPr>
      </p:pic>
      <p:pic>
        <p:nvPicPr>
          <p:cNvPr id="10" name="Содержимое 9" descr="1520701914_00213.jpg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4283968" y="332656"/>
            <a:ext cx="3744416" cy="3478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</Words>
  <Application>Microsoft Office PowerPoint</Application>
  <PresentationFormat>Экран (4:3)</PresentationFormat>
  <Paragraphs>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Путешествие по Разноцветной планете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Путешествие по Разноцветной планете</dc:title>
  <dc:creator>Катя Катя</dc:creator>
  <cp:lastModifiedBy>Катя Катя</cp:lastModifiedBy>
  <cp:revision>3</cp:revision>
  <dcterms:created xsi:type="dcterms:W3CDTF">2019-01-23T19:43:33Z</dcterms:created>
  <dcterms:modified xsi:type="dcterms:W3CDTF">2019-01-23T20:09:10Z</dcterms:modified>
</cp:coreProperties>
</file>